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2468880" y="3108960"/>
            <a:ext cx="5393520" cy="16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Verdana"/>
                <a:ea typeface="DejaVu Sans"/>
              </a:rPr>
              <a:t>Open Edge Gateway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Abstraction layer for IQRF gateways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474720" y="783000"/>
            <a:ext cx="3107520" cy="770040"/>
          </a:xfrm>
          <a:prstGeom prst="rect">
            <a:avLst/>
          </a:prstGeom>
          <a:ln>
            <a:noFill/>
          </a:ln>
        </p:spPr>
      </p:pic>
      <p:sp>
        <p:nvSpPr>
          <p:cNvPr id="41" name="CustomShape 2"/>
          <p:cNvSpPr/>
          <p:nvPr/>
        </p:nvSpPr>
        <p:spPr>
          <a:xfrm>
            <a:off x="2560320" y="6273720"/>
            <a:ext cx="530280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Michal Valný, František Mikulů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www.logimic.com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400" cy="755676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6400" cy="755676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914400" y="3749040"/>
            <a:ext cx="2106360" cy="81612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4"/>
          <a:stretch/>
        </p:blipFill>
        <p:spPr>
          <a:xfrm>
            <a:off x="6126480" y="5760720"/>
            <a:ext cx="1918440" cy="471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8920" cy="755820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2468880" y="3108960"/>
            <a:ext cx="5393520" cy="1662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Verdana"/>
                <a:ea typeface="DejaVu Sans"/>
              </a:rPr>
              <a:t>Ask for demo..!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3474720" y="783000"/>
            <a:ext cx="3107520" cy="77004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2560320" y="6273720"/>
            <a:ext cx="5302800" cy="765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Michal Valný, František Mikulů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www.logimic.com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5024160" y="125640"/>
            <a:ext cx="92880" cy="208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182880" y="713232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400" cy="755676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274320" y="3931920"/>
            <a:ext cx="2106360" cy="816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560" cy="328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2019-04-08T06:09:42Z</dcterms:modified>
  <cp:revision>35</cp:revision>
  <dc:subject/>
  <dc:title/>
</cp:coreProperties>
</file>